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97" r:id="rId2"/>
    <p:sldId id="391" r:id="rId3"/>
    <p:sldId id="393" r:id="rId4"/>
    <p:sldId id="394" r:id="rId5"/>
    <p:sldId id="396" r:id="rId6"/>
    <p:sldId id="397" r:id="rId7"/>
    <p:sldId id="395" r:id="rId8"/>
    <p:sldId id="398" r:id="rId9"/>
    <p:sldId id="399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ED0"/>
    <a:srgbClr val="AEFA8F"/>
    <a:srgbClr val="EDFDC4"/>
    <a:srgbClr val="FEFFB6"/>
    <a:srgbClr val="EF1CFF"/>
    <a:srgbClr val="FECFA7"/>
    <a:srgbClr val="CAFF7E"/>
    <a:srgbClr val="F0BCF4"/>
    <a:srgbClr val="B618C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28" autoAdjust="0"/>
  </p:normalViewPr>
  <p:slideViewPr>
    <p:cSldViewPr snapToGrid="0" snapToObjects="1">
      <p:cViewPr>
        <p:scale>
          <a:sx n="80" d="100"/>
          <a:sy n="80" d="100"/>
        </p:scale>
        <p:origin x="-2430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B392BC-75FB-4220-9888-704944FF4AAC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FC82DC-ABD5-4BD1-8A8E-34C8CE11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12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7374E5-EBF1-224B-B6A8-2FB776179F1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4AEDD7-6285-3142-9627-72DAD648E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3A587FD-2F45-3243-97CC-8291DF78E7E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6490D2D-D4BA-4B48-BA29-FCF1C17EF5D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7946"/>
            <a:ext cx="8432468" cy="5489131"/>
          </a:xfrm>
          <a:noFill/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en-US" sz="4000" dirty="0" smtClean="0"/>
          </a:p>
          <a:p>
            <a:pPr>
              <a:buFont typeface="Wingdings" charset="2"/>
              <a:buChar char="u"/>
            </a:pPr>
            <a:r>
              <a:rPr lang="en-US" sz="2800" dirty="0" smtClean="0"/>
              <a:t>Roll Number of both Classes-X and XII will either start from ‘1’ or from ‘2’.</a:t>
            </a:r>
          </a:p>
          <a:p>
            <a:pPr>
              <a:buFont typeface="Wingdings" charset="2"/>
              <a:buChar char="u"/>
            </a:pPr>
            <a:r>
              <a:rPr lang="en-US" sz="2800" dirty="0" smtClean="0"/>
              <a:t>Digit ‘1’ or ‘2’ represent a special information</a:t>
            </a:r>
          </a:p>
          <a:p>
            <a:pPr>
              <a:buFont typeface="Wingdings" charset="2"/>
              <a:buChar char="u"/>
            </a:pPr>
            <a:r>
              <a:rPr lang="en-US" sz="2800" dirty="0"/>
              <a:t> </a:t>
            </a:r>
            <a:r>
              <a:rPr lang="en-US" sz="2800" dirty="0" smtClean="0"/>
              <a:t>Answer Book is having the space for writing 7 digits</a:t>
            </a:r>
          </a:p>
          <a:p>
            <a:pPr>
              <a:buFont typeface="Wingdings" charset="2"/>
              <a:buChar char="u"/>
            </a:pPr>
            <a:r>
              <a:rPr lang="en-US" sz="2800" dirty="0"/>
              <a:t> </a:t>
            </a:r>
            <a:r>
              <a:rPr lang="en-US" sz="2800" dirty="0" smtClean="0"/>
              <a:t>However, in 2020, </a:t>
            </a:r>
            <a:r>
              <a:rPr lang="en-US" sz="2800" dirty="0"/>
              <a:t>Roll Number is of 8 </a:t>
            </a:r>
            <a:r>
              <a:rPr lang="en-US" sz="2800" dirty="0" smtClean="0"/>
              <a:t>digits</a:t>
            </a:r>
          </a:p>
          <a:p>
            <a:pPr>
              <a:buFont typeface="Wingdings" charset="2"/>
              <a:buChar char="u"/>
            </a:pPr>
            <a:r>
              <a:rPr lang="en-US" sz="2800" dirty="0"/>
              <a:t> </a:t>
            </a:r>
            <a:r>
              <a:rPr lang="en-US" sz="2800" dirty="0" smtClean="0"/>
              <a:t>Then how to write the Roll Number in Answer Book</a:t>
            </a:r>
          </a:p>
          <a:p>
            <a:pPr>
              <a:buFont typeface="Wingdings" charset="2"/>
              <a:buChar char="u"/>
            </a:pPr>
            <a:r>
              <a:rPr lang="en-US" sz="2800" dirty="0"/>
              <a:t> </a:t>
            </a:r>
            <a:r>
              <a:rPr lang="en-US" sz="2800" dirty="0" smtClean="0"/>
              <a:t>Write 1 or 2 before the box</a:t>
            </a:r>
          </a:p>
          <a:p>
            <a:pPr>
              <a:buFont typeface="Wingdings" charset="2"/>
              <a:buChar char="u"/>
            </a:pPr>
            <a:r>
              <a:rPr lang="en-US" sz="2800" dirty="0"/>
              <a:t> </a:t>
            </a:r>
            <a:r>
              <a:rPr lang="en-US" sz="2800" dirty="0" smtClean="0"/>
              <a:t>Darken the place below 1 or 2 in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or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line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HOW TO WRITE ROLL NUMBER IN ANSWER BOOK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53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604"/>
            <a:ext cx="8229599" cy="5424474"/>
          </a:xfrm>
        </p:spPr>
        <p:txBody>
          <a:bodyPr>
            <a:normAutofit/>
          </a:bodyPr>
          <a:lstStyle/>
          <a:p>
            <a:pPr lvl="0" algn="just"/>
            <a:endParaRPr lang="en-US" sz="4000" dirty="0" smtClean="0"/>
          </a:p>
          <a:p>
            <a:pPr marL="0" lvl="0" indent="0" algn="just">
              <a:buNone/>
            </a:pP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14276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CORRECT</a:t>
            </a:r>
            <a:r>
              <a:rPr lang="en-US" sz="3200" b="1" dirty="0" smtClean="0">
                <a:solidFill>
                  <a:srgbClr val="000000"/>
                </a:solidFill>
              </a:rPr>
              <a:t> METHOD </a:t>
            </a:r>
            <a:r>
              <a:rPr lang="en-US" sz="3200" b="1" dirty="0" smtClean="0">
                <a:solidFill>
                  <a:srgbClr val="000000"/>
                </a:solidFill>
              </a:rPr>
              <a:t>OF WRITING R.NO.</a:t>
            </a:r>
            <a:br>
              <a:rPr lang="en-US" sz="3200" b="1" dirty="0" smtClean="0">
                <a:solidFill>
                  <a:srgbClr val="000000"/>
                </a:solidFill>
              </a:rPr>
            </a:br>
            <a:r>
              <a:rPr lang="en-US" sz="3200" b="1" dirty="0" smtClean="0">
                <a:solidFill>
                  <a:srgbClr val="000000"/>
                </a:solidFill>
              </a:rPr>
              <a:t>WHEN ROLL NO. IS STARTING FROM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pic>
        <p:nvPicPr>
          <p:cNvPr id="2050" name="Picture 2" descr="C:\Users\admin\Pictures\conver page- Roll No. 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26" y="2411427"/>
            <a:ext cx="1670137" cy="268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445339"/>
              </p:ext>
            </p:extLst>
          </p:nvPr>
        </p:nvGraphicFramePr>
        <p:xfrm>
          <a:off x="3068880" y="1716065"/>
          <a:ext cx="5486397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771"/>
                <a:gridCol w="783771"/>
                <a:gridCol w="783771"/>
                <a:gridCol w="783771"/>
                <a:gridCol w="783771"/>
                <a:gridCol w="783771"/>
                <a:gridCol w="783771"/>
              </a:tblGrid>
              <a:tr h="610644">
                <a:tc gridSpan="7">
                  <a:txBody>
                    <a:bodyPr/>
                    <a:lstStyle/>
                    <a:p>
                      <a:r>
                        <a:rPr lang="en-IN" sz="4000" dirty="0" smtClean="0"/>
                        <a:t>Example-</a:t>
                      </a:r>
                      <a:r>
                        <a:rPr lang="en-IN" sz="4000" dirty="0" err="1" smtClean="0"/>
                        <a:t>R.No</a:t>
                      </a:r>
                      <a:r>
                        <a:rPr lang="en-IN" sz="4000" dirty="0" smtClean="0"/>
                        <a:t>.-  11133323</a:t>
                      </a:r>
                      <a:endParaRPr lang="en-IN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610644"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</a:tr>
              <a:tr h="610644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10644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10644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10644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933173" y="3160510"/>
            <a:ext cx="526093" cy="52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4736926" y="4569521"/>
            <a:ext cx="526093" cy="52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5526065" y="4591567"/>
            <a:ext cx="526093" cy="52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6315205" y="4601223"/>
            <a:ext cx="526093" cy="52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2374725" y="3160510"/>
            <a:ext cx="526093" cy="52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7129397" y="3902161"/>
            <a:ext cx="526093" cy="52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7933150" y="4619760"/>
            <a:ext cx="526093" cy="52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2329841" y="2442576"/>
            <a:ext cx="615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 smtClean="0"/>
              <a:t>1</a:t>
            </a:r>
            <a:endParaRPr lang="en-IN" sz="4000" b="1" dirty="0"/>
          </a:p>
        </p:txBody>
      </p:sp>
      <p:sp>
        <p:nvSpPr>
          <p:cNvPr id="14" name="Oval 13"/>
          <p:cNvSpPr/>
          <p:nvPr/>
        </p:nvSpPr>
        <p:spPr>
          <a:xfrm>
            <a:off x="3174302" y="3160509"/>
            <a:ext cx="526093" cy="52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158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604"/>
            <a:ext cx="8229599" cy="5424474"/>
          </a:xfrm>
        </p:spPr>
        <p:txBody>
          <a:bodyPr>
            <a:normAutofit/>
          </a:bodyPr>
          <a:lstStyle/>
          <a:p>
            <a:pPr lvl="0" algn="just"/>
            <a:endParaRPr lang="en-US" sz="4000" dirty="0" smtClean="0"/>
          </a:p>
          <a:p>
            <a:pPr marL="0" lvl="0" indent="0" algn="just">
              <a:buNone/>
            </a:pP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88806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CORRECT</a:t>
            </a:r>
            <a:r>
              <a:rPr lang="en-US" sz="2800" b="1" dirty="0" smtClean="0">
                <a:solidFill>
                  <a:srgbClr val="000000"/>
                </a:solidFill>
              </a:rPr>
              <a:t> METHOD </a:t>
            </a:r>
            <a:r>
              <a:rPr lang="en-US" sz="2800" b="1" dirty="0">
                <a:solidFill>
                  <a:srgbClr val="000000"/>
                </a:solidFill>
              </a:rPr>
              <a:t>OF WRITING R.NO.</a:t>
            </a:r>
            <a:br>
              <a:rPr lang="en-US" sz="2800" b="1" dirty="0">
                <a:solidFill>
                  <a:srgbClr val="000000"/>
                </a:solidFill>
              </a:rPr>
            </a:br>
            <a:r>
              <a:rPr lang="en-US" sz="2800" b="1" dirty="0">
                <a:solidFill>
                  <a:srgbClr val="000000"/>
                </a:solidFill>
              </a:rPr>
              <a:t>WHEN ROLL NO. IS STARTING FROM </a:t>
            </a:r>
            <a:r>
              <a:rPr lang="en-US" sz="2800" b="1" dirty="0" smtClean="0">
                <a:solidFill>
                  <a:srgbClr val="000000"/>
                </a:solidFill>
              </a:rPr>
              <a:t>2</a:t>
            </a:r>
            <a:endParaRPr lang="en-US" sz="2800" b="1" dirty="0">
              <a:solidFill>
                <a:srgbClr val="000000"/>
              </a:solidFill>
            </a:endParaRPr>
          </a:p>
        </p:txBody>
      </p:sp>
      <p:pic>
        <p:nvPicPr>
          <p:cNvPr id="2050" name="Picture 2" descr="C:\Users\admin\Pictures\conver page- Roll No. 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26" y="2411427"/>
            <a:ext cx="1670137" cy="239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061702"/>
              </p:ext>
            </p:extLst>
          </p:nvPr>
        </p:nvGraphicFramePr>
        <p:xfrm>
          <a:off x="3068880" y="1252607"/>
          <a:ext cx="5617920" cy="5323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560"/>
                <a:gridCol w="802560"/>
                <a:gridCol w="802560"/>
                <a:gridCol w="802560"/>
                <a:gridCol w="802560"/>
                <a:gridCol w="802560"/>
                <a:gridCol w="802560"/>
              </a:tblGrid>
              <a:tr h="599514">
                <a:tc gridSpan="7">
                  <a:txBody>
                    <a:bodyPr/>
                    <a:lstStyle/>
                    <a:p>
                      <a:r>
                        <a:rPr lang="en-IN" sz="2800" dirty="0" err="1" smtClean="0"/>
                        <a:t>R.No</a:t>
                      </a:r>
                      <a:r>
                        <a:rPr lang="en-IN" sz="2800" dirty="0" smtClean="0"/>
                        <a:t>.-  26645242</a:t>
                      </a:r>
                      <a:endParaRPr lang="en-IN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93393"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smtClean="0"/>
                        <a:t>6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smtClean="0"/>
                        <a:t>6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smtClean="0"/>
                        <a:t>4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smtClean="0"/>
                        <a:t>5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smtClean="0"/>
                        <a:t>2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smtClean="0"/>
                        <a:t>4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smtClean="0"/>
                        <a:t>2</a:t>
                      </a:r>
                      <a:endParaRPr lang="en-IN" sz="28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6439377" y="3203780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/>
          <p:cNvSpPr/>
          <p:nvPr/>
        </p:nvSpPr>
        <p:spPr>
          <a:xfrm>
            <a:off x="2412039" y="3203780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TextBox 15"/>
          <p:cNvSpPr txBox="1"/>
          <p:nvPr/>
        </p:nvSpPr>
        <p:spPr>
          <a:xfrm>
            <a:off x="2398211" y="1760115"/>
            <a:ext cx="517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/>
              <a:t>2</a:t>
            </a:r>
          </a:p>
        </p:txBody>
      </p:sp>
      <p:sp>
        <p:nvSpPr>
          <p:cNvPr id="9" name="Oval 8"/>
          <p:cNvSpPr/>
          <p:nvPr/>
        </p:nvSpPr>
        <p:spPr>
          <a:xfrm>
            <a:off x="8109078" y="320377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7256678" y="4611091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4875071" y="4612870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5624157" y="528749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4076502" y="595458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3234150" y="595154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60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091312"/>
              </p:ext>
            </p:extLst>
          </p:nvPr>
        </p:nvGraphicFramePr>
        <p:xfrm>
          <a:off x="7932716" y="1852550"/>
          <a:ext cx="754083" cy="66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083"/>
              </a:tblGrid>
              <a:tr h="660481">
                <a:tc>
                  <a:txBody>
                    <a:bodyPr/>
                    <a:lstStyle/>
                    <a:p>
                      <a:r>
                        <a:rPr lang="en-IN" sz="3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8880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WRONG</a:t>
            </a:r>
            <a:r>
              <a:rPr lang="en-US" sz="3600" b="1" dirty="0" smtClean="0">
                <a:solidFill>
                  <a:srgbClr val="000000"/>
                </a:solidFill>
              </a:rPr>
              <a:t> METHOD </a:t>
            </a:r>
            <a:r>
              <a:rPr lang="en-US" sz="3600" b="1" dirty="0">
                <a:solidFill>
                  <a:srgbClr val="000000"/>
                </a:solidFill>
              </a:rPr>
              <a:t>OF WRITING R.NO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2050" name="Picture 2" descr="C:\Users\admin\Pictures\conver page- Roll No. 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26" y="2411427"/>
            <a:ext cx="1670137" cy="239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876974"/>
              </p:ext>
            </p:extLst>
          </p:nvPr>
        </p:nvGraphicFramePr>
        <p:xfrm>
          <a:off x="3068880" y="1252607"/>
          <a:ext cx="4685707" cy="4805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387"/>
                <a:gridCol w="560991"/>
                <a:gridCol w="643335"/>
                <a:gridCol w="632957"/>
                <a:gridCol w="581077"/>
                <a:gridCol w="622581"/>
                <a:gridCol w="975379"/>
              </a:tblGrid>
              <a:tr h="599514">
                <a:tc gridSpan="7">
                  <a:txBody>
                    <a:bodyPr/>
                    <a:lstStyle/>
                    <a:p>
                      <a:r>
                        <a:rPr lang="en-IN" sz="2800" dirty="0" err="1" smtClean="0"/>
                        <a:t>R.No</a:t>
                      </a:r>
                      <a:r>
                        <a:rPr lang="en-IN" sz="2800" dirty="0" smtClean="0"/>
                        <a:t>.-  </a:t>
                      </a:r>
                      <a:r>
                        <a:rPr lang="en-IN" sz="2800" dirty="0" smtClean="0"/>
                        <a:t>11133323</a:t>
                      </a:r>
                      <a:endParaRPr lang="en-IN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7974487" y="4089078"/>
            <a:ext cx="418576" cy="381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3193831" y="267928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3858849" y="267928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/>
          <p:cNvSpPr/>
          <p:nvPr/>
        </p:nvSpPr>
        <p:spPr>
          <a:xfrm>
            <a:off x="4405114" y="267928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/>
          <p:cNvSpPr/>
          <p:nvPr/>
        </p:nvSpPr>
        <p:spPr>
          <a:xfrm>
            <a:off x="5070133" y="4104325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Oval 21"/>
          <p:cNvSpPr/>
          <p:nvPr/>
        </p:nvSpPr>
        <p:spPr>
          <a:xfrm>
            <a:off x="5652023" y="408907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/>
          <p:cNvSpPr/>
          <p:nvPr/>
        </p:nvSpPr>
        <p:spPr>
          <a:xfrm>
            <a:off x="6245789" y="4104325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7005811" y="341578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631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325933"/>
              </p:ext>
            </p:extLst>
          </p:nvPr>
        </p:nvGraphicFramePr>
        <p:xfrm>
          <a:off x="7932716" y="1852550"/>
          <a:ext cx="754083" cy="66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083"/>
              </a:tblGrid>
              <a:tr h="660481">
                <a:tc>
                  <a:txBody>
                    <a:bodyPr/>
                    <a:lstStyle/>
                    <a:p>
                      <a:r>
                        <a:rPr lang="en-IN" sz="3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8880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WRONG</a:t>
            </a:r>
            <a:r>
              <a:rPr lang="en-US" sz="3600" b="1" dirty="0" smtClean="0">
                <a:solidFill>
                  <a:srgbClr val="000000"/>
                </a:solidFill>
              </a:rPr>
              <a:t> METHOD </a:t>
            </a:r>
            <a:r>
              <a:rPr lang="en-US" sz="3600" b="1" dirty="0">
                <a:solidFill>
                  <a:srgbClr val="000000"/>
                </a:solidFill>
              </a:rPr>
              <a:t>OF WRITING R.NO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2050" name="Picture 2" descr="C:\Users\admin\Pictures\conver page- Roll No. 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26" y="2411427"/>
            <a:ext cx="1670137" cy="239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570993"/>
              </p:ext>
            </p:extLst>
          </p:nvPr>
        </p:nvGraphicFramePr>
        <p:xfrm>
          <a:off x="3068880" y="1252607"/>
          <a:ext cx="4685707" cy="4805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387"/>
                <a:gridCol w="560991"/>
                <a:gridCol w="643335"/>
                <a:gridCol w="632957"/>
                <a:gridCol w="581077"/>
                <a:gridCol w="622581"/>
                <a:gridCol w="975379"/>
              </a:tblGrid>
              <a:tr h="599514">
                <a:tc gridSpan="7">
                  <a:txBody>
                    <a:bodyPr/>
                    <a:lstStyle/>
                    <a:p>
                      <a:r>
                        <a:rPr lang="en-IN" sz="2800" dirty="0" err="1" smtClean="0"/>
                        <a:t>R.No</a:t>
                      </a:r>
                      <a:r>
                        <a:rPr lang="en-IN" sz="2800" dirty="0" smtClean="0"/>
                        <a:t>.-  </a:t>
                      </a:r>
                      <a:r>
                        <a:rPr lang="en-IN" sz="2800" dirty="0" smtClean="0"/>
                        <a:t>11133323</a:t>
                      </a:r>
                      <a:endParaRPr lang="en-IN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3193831" y="267928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3858849" y="267928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/>
          <p:cNvSpPr/>
          <p:nvPr/>
        </p:nvSpPr>
        <p:spPr>
          <a:xfrm>
            <a:off x="4405114" y="267928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/>
          <p:cNvSpPr/>
          <p:nvPr/>
        </p:nvSpPr>
        <p:spPr>
          <a:xfrm>
            <a:off x="5070133" y="4104325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Oval 21"/>
          <p:cNvSpPr/>
          <p:nvPr/>
        </p:nvSpPr>
        <p:spPr>
          <a:xfrm>
            <a:off x="5652023" y="408907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/>
          <p:cNvSpPr/>
          <p:nvPr/>
        </p:nvSpPr>
        <p:spPr>
          <a:xfrm>
            <a:off x="6245789" y="4104325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7005811" y="341578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843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8880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WRONG</a:t>
            </a:r>
            <a:r>
              <a:rPr lang="en-US" sz="3600" b="1" dirty="0" smtClean="0">
                <a:solidFill>
                  <a:srgbClr val="000000"/>
                </a:solidFill>
              </a:rPr>
              <a:t> METHOD </a:t>
            </a:r>
            <a:r>
              <a:rPr lang="en-US" sz="3600" b="1" dirty="0">
                <a:solidFill>
                  <a:srgbClr val="000000"/>
                </a:solidFill>
              </a:rPr>
              <a:t>OF WRITING R.NO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2050" name="Picture 2" descr="C:\Users\admin\Pictures\conver page- Roll No. 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26" y="2411427"/>
            <a:ext cx="1670137" cy="239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652049"/>
              </p:ext>
            </p:extLst>
          </p:nvPr>
        </p:nvGraphicFramePr>
        <p:xfrm>
          <a:off x="3068880" y="1252607"/>
          <a:ext cx="4685707" cy="4805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387"/>
                <a:gridCol w="560991"/>
                <a:gridCol w="643335"/>
                <a:gridCol w="632957"/>
                <a:gridCol w="581077"/>
                <a:gridCol w="622581"/>
                <a:gridCol w="975379"/>
              </a:tblGrid>
              <a:tr h="599514">
                <a:tc gridSpan="7">
                  <a:txBody>
                    <a:bodyPr/>
                    <a:lstStyle/>
                    <a:p>
                      <a:r>
                        <a:rPr lang="en-IN" sz="2800" dirty="0" err="1" smtClean="0"/>
                        <a:t>R.No</a:t>
                      </a:r>
                      <a:r>
                        <a:rPr lang="en-IN" sz="2800" dirty="0" smtClean="0"/>
                        <a:t>.-  </a:t>
                      </a:r>
                      <a:r>
                        <a:rPr lang="en-IN" sz="2800" dirty="0" smtClean="0"/>
                        <a:t>11133323</a:t>
                      </a:r>
                      <a:endParaRPr lang="en-IN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1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3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3193831" y="267928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3858849" y="267928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/>
          <p:cNvSpPr/>
          <p:nvPr/>
        </p:nvSpPr>
        <p:spPr>
          <a:xfrm>
            <a:off x="4405114" y="267928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/>
          <p:cNvSpPr/>
          <p:nvPr/>
        </p:nvSpPr>
        <p:spPr>
          <a:xfrm>
            <a:off x="5070133" y="4104325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Oval 21"/>
          <p:cNvSpPr/>
          <p:nvPr/>
        </p:nvSpPr>
        <p:spPr>
          <a:xfrm>
            <a:off x="5652023" y="408907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/>
          <p:cNvSpPr/>
          <p:nvPr/>
        </p:nvSpPr>
        <p:spPr>
          <a:xfrm>
            <a:off x="6245789" y="4104325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7005811" y="341578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536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716606"/>
              </p:ext>
            </p:extLst>
          </p:nvPr>
        </p:nvGraphicFramePr>
        <p:xfrm>
          <a:off x="7932716" y="1852550"/>
          <a:ext cx="754083" cy="66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083"/>
              </a:tblGrid>
              <a:tr h="660481">
                <a:tc>
                  <a:txBody>
                    <a:bodyPr/>
                    <a:lstStyle/>
                    <a:p>
                      <a:r>
                        <a:rPr lang="en-IN" sz="3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8880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WRONG</a:t>
            </a:r>
            <a:r>
              <a:rPr lang="en-US" sz="3600" b="1" dirty="0" smtClean="0">
                <a:solidFill>
                  <a:srgbClr val="000000"/>
                </a:solidFill>
              </a:rPr>
              <a:t> METHOD </a:t>
            </a:r>
            <a:r>
              <a:rPr lang="en-US" sz="3600" b="1" dirty="0">
                <a:solidFill>
                  <a:srgbClr val="000000"/>
                </a:solidFill>
              </a:rPr>
              <a:t>OF WRITING R.NO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2050" name="Picture 2" descr="C:\Users\admin\Pictures\conver page- Roll No. 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26" y="2411427"/>
            <a:ext cx="1670137" cy="239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178382"/>
              </p:ext>
            </p:extLst>
          </p:nvPr>
        </p:nvGraphicFramePr>
        <p:xfrm>
          <a:off x="3068880" y="1252607"/>
          <a:ext cx="4685707" cy="5506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387"/>
                <a:gridCol w="560991"/>
                <a:gridCol w="643335"/>
                <a:gridCol w="632957"/>
                <a:gridCol w="581077"/>
                <a:gridCol w="622581"/>
                <a:gridCol w="975379"/>
              </a:tblGrid>
              <a:tr h="599514">
                <a:tc gridSpan="7">
                  <a:txBody>
                    <a:bodyPr/>
                    <a:lstStyle/>
                    <a:p>
                      <a:r>
                        <a:rPr lang="en-IN" sz="2800" dirty="0" err="1" smtClean="0"/>
                        <a:t>R.No</a:t>
                      </a:r>
                      <a:r>
                        <a:rPr lang="en-IN" sz="2800" dirty="0" smtClean="0"/>
                        <a:t>.-  </a:t>
                      </a:r>
                      <a:r>
                        <a:rPr lang="en-IN" sz="2800" dirty="0" smtClean="0"/>
                        <a:t>26645242</a:t>
                      </a:r>
                      <a:endParaRPr lang="en-IN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6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6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4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5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4</a:t>
                      </a:r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7826252" y="3376558"/>
            <a:ext cx="418576" cy="381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3153106" y="337655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3829999" y="620625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/>
          <p:cNvSpPr/>
          <p:nvPr/>
        </p:nvSpPr>
        <p:spPr>
          <a:xfrm>
            <a:off x="4471267" y="620625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/>
          <p:cNvSpPr/>
          <p:nvPr/>
        </p:nvSpPr>
        <p:spPr>
          <a:xfrm>
            <a:off x="5112536" y="4802030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Oval 21"/>
          <p:cNvSpPr/>
          <p:nvPr/>
        </p:nvSpPr>
        <p:spPr>
          <a:xfrm>
            <a:off x="5652023" y="553786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/>
          <p:cNvSpPr/>
          <p:nvPr/>
        </p:nvSpPr>
        <p:spPr>
          <a:xfrm>
            <a:off x="6245789" y="3325454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7024463" y="480202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6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463140"/>
              </p:ext>
            </p:extLst>
          </p:nvPr>
        </p:nvGraphicFramePr>
        <p:xfrm>
          <a:off x="7932716" y="1852550"/>
          <a:ext cx="754083" cy="66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083"/>
              </a:tblGrid>
              <a:tr h="660481">
                <a:tc>
                  <a:txBody>
                    <a:bodyPr/>
                    <a:lstStyle/>
                    <a:p>
                      <a:r>
                        <a:rPr lang="en-IN" sz="3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8880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WRONG</a:t>
            </a:r>
            <a:r>
              <a:rPr lang="en-US" sz="3600" b="1" dirty="0" smtClean="0">
                <a:solidFill>
                  <a:srgbClr val="000000"/>
                </a:solidFill>
              </a:rPr>
              <a:t> METHOD </a:t>
            </a:r>
            <a:r>
              <a:rPr lang="en-US" sz="3600" b="1" dirty="0">
                <a:solidFill>
                  <a:srgbClr val="000000"/>
                </a:solidFill>
              </a:rPr>
              <a:t>OF WRITING R.NO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2050" name="Picture 2" descr="C:\Users\admin\Pictures\conver page- Roll No. 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26" y="2411427"/>
            <a:ext cx="1670137" cy="239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904111"/>
              </p:ext>
            </p:extLst>
          </p:nvPr>
        </p:nvGraphicFramePr>
        <p:xfrm>
          <a:off x="3068880" y="1252607"/>
          <a:ext cx="4685707" cy="5506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387"/>
                <a:gridCol w="560991"/>
                <a:gridCol w="643335"/>
                <a:gridCol w="632957"/>
                <a:gridCol w="581077"/>
                <a:gridCol w="622581"/>
                <a:gridCol w="975379"/>
              </a:tblGrid>
              <a:tr h="599514">
                <a:tc gridSpan="7">
                  <a:txBody>
                    <a:bodyPr/>
                    <a:lstStyle/>
                    <a:p>
                      <a:r>
                        <a:rPr lang="en-IN" sz="2800" dirty="0" err="1" smtClean="0"/>
                        <a:t>R.No</a:t>
                      </a:r>
                      <a:r>
                        <a:rPr lang="en-IN" sz="2800" dirty="0" smtClean="0"/>
                        <a:t>.-  </a:t>
                      </a:r>
                      <a:r>
                        <a:rPr lang="en-IN" sz="2800" dirty="0" smtClean="0"/>
                        <a:t>26645242</a:t>
                      </a:r>
                      <a:endParaRPr lang="en-IN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6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6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4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5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4</a:t>
                      </a:r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3153106" y="337655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3829999" y="620625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/>
          <p:cNvSpPr/>
          <p:nvPr/>
        </p:nvSpPr>
        <p:spPr>
          <a:xfrm>
            <a:off x="4471267" y="620625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/>
          <p:cNvSpPr/>
          <p:nvPr/>
        </p:nvSpPr>
        <p:spPr>
          <a:xfrm>
            <a:off x="5112536" y="4802030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Oval 21"/>
          <p:cNvSpPr/>
          <p:nvPr/>
        </p:nvSpPr>
        <p:spPr>
          <a:xfrm>
            <a:off x="5652023" y="553786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/>
          <p:cNvSpPr/>
          <p:nvPr/>
        </p:nvSpPr>
        <p:spPr>
          <a:xfrm>
            <a:off x="6245789" y="3325454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7024463" y="480202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761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8880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WRONG</a:t>
            </a:r>
            <a:r>
              <a:rPr lang="en-US" sz="3600" b="1" dirty="0" smtClean="0">
                <a:solidFill>
                  <a:srgbClr val="000000"/>
                </a:solidFill>
              </a:rPr>
              <a:t> METHOD </a:t>
            </a:r>
            <a:r>
              <a:rPr lang="en-US" sz="3600" b="1" dirty="0">
                <a:solidFill>
                  <a:srgbClr val="000000"/>
                </a:solidFill>
              </a:rPr>
              <a:t>OF WRITING R.NO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2050" name="Picture 2" descr="C:\Users\admin\Pictures\conver page- Roll No. 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26" y="2411427"/>
            <a:ext cx="1670137" cy="239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904111"/>
              </p:ext>
            </p:extLst>
          </p:nvPr>
        </p:nvGraphicFramePr>
        <p:xfrm>
          <a:off x="3068880" y="1252607"/>
          <a:ext cx="4685707" cy="5506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387"/>
                <a:gridCol w="560991"/>
                <a:gridCol w="643335"/>
                <a:gridCol w="632957"/>
                <a:gridCol w="581077"/>
                <a:gridCol w="622581"/>
                <a:gridCol w="975379"/>
              </a:tblGrid>
              <a:tr h="599514">
                <a:tc gridSpan="7">
                  <a:txBody>
                    <a:bodyPr/>
                    <a:lstStyle/>
                    <a:p>
                      <a:r>
                        <a:rPr lang="en-IN" sz="2800" dirty="0" err="1" smtClean="0"/>
                        <a:t>R.No</a:t>
                      </a:r>
                      <a:r>
                        <a:rPr lang="en-IN" sz="2800" dirty="0" smtClean="0"/>
                        <a:t>.-  </a:t>
                      </a:r>
                      <a:r>
                        <a:rPr lang="en-IN" sz="2800" dirty="0" smtClean="0"/>
                        <a:t>26645242</a:t>
                      </a:r>
                      <a:endParaRPr lang="en-IN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6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6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4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5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2</a:t>
                      </a:r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000" b="1" dirty="0" smtClean="0"/>
                        <a:t>4</a:t>
                      </a:r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  <a:tr h="667530"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3153106" y="337655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3829999" y="620625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/>
          <p:cNvSpPr/>
          <p:nvPr/>
        </p:nvSpPr>
        <p:spPr>
          <a:xfrm>
            <a:off x="4471267" y="6206257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/>
          <p:cNvSpPr/>
          <p:nvPr/>
        </p:nvSpPr>
        <p:spPr>
          <a:xfrm>
            <a:off x="5112536" y="4802030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Oval 21"/>
          <p:cNvSpPr/>
          <p:nvPr/>
        </p:nvSpPr>
        <p:spPr>
          <a:xfrm>
            <a:off x="5652023" y="5537868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/>
          <p:cNvSpPr/>
          <p:nvPr/>
        </p:nvSpPr>
        <p:spPr>
          <a:xfrm>
            <a:off x="6245789" y="3325454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7024463" y="4802029"/>
            <a:ext cx="418576" cy="3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761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998</TotalTime>
  <Words>228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HOW TO WRITE ROLL NUMBER IN ANSWER BOOK</vt:lpstr>
      <vt:lpstr>CORRECT METHOD OF WRITING R.NO. WHEN ROLL NO. IS STARTING FROM 1</vt:lpstr>
      <vt:lpstr>CORRECT METHOD OF WRITING R.NO. WHEN ROLL NO. IS STARTING FROM 2</vt:lpstr>
      <vt:lpstr>WRONG METHOD OF WRITING R.NO.</vt:lpstr>
      <vt:lpstr>WRONG METHOD OF WRITING R.NO.</vt:lpstr>
      <vt:lpstr>WRONG METHOD OF WRITING R.NO.</vt:lpstr>
      <vt:lpstr>WRONG METHOD OF WRITING R.NO.</vt:lpstr>
      <vt:lpstr>WRONG METHOD OF WRITING R.NO.</vt:lpstr>
      <vt:lpstr>WRONG METHOD OF WRITING R.NO.</vt:lpstr>
    </vt:vector>
  </TitlesOfParts>
  <Company>...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 ..</dc:creator>
  <cp:lastModifiedBy>admin</cp:lastModifiedBy>
  <cp:revision>169</cp:revision>
  <cp:lastPrinted>2019-01-03T07:27:33Z</cp:lastPrinted>
  <dcterms:created xsi:type="dcterms:W3CDTF">2018-12-12T06:17:14Z</dcterms:created>
  <dcterms:modified xsi:type="dcterms:W3CDTF">2020-01-22T12:10:27Z</dcterms:modified>
</cp:coreProperties>
</file>